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85" r:id="rId3"/>
    <p:sldId id="286" r:id="rId4"/>
    <p:sldId id="287" r:id="rId5"/>
    <p:sldId id="288" r:id="rId6"/>
    <p:sldId id="273" r:id="rId7"/>
    <p:sldId id="274" r:id="rId8"/>
    <p:sldId id="275" r:id="rId9"/>
    <p:sldId id="276" r:id="rId10"/>
    <p:sldId id="280" r:id="rId11"/>
    <p:sldId id="281" r:id="rId12"/>
    <p:sldId id="282" r:id="rId13"/>
    <p:sldId id="283" r:id="rId14"/>
    <p:sldId id="284" r:id="rId15"/>
    <p:sldId id="258" r:id="rId16"/>
    <p:sldId id="289" r:id="rId17"/>
    <p:sldId id="290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66" r:id="rId26"/>
    <p:sldId id="267" r:id="rId2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66FF"/>
    <a:srgbClr val="003366"/>
    <a:srgbClr val="FF66CC"/>
    <a:srgbClr val="00FF00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D7FC-EEE2-4714-B0EB-39EEEE26B7B3}" type="datetimeFigureOut">
              <a:rPr lang="th-TH" smtClean="0"/>
              <a:pPr/>
              <a:t>09/08/56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5913-0CCF-4503-BBD8-54D36036CE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D7FC-EEE2-4714-B0EB-39EEEE26B7B3}" type="datetimeFigureOut">
              <a:rPr lang="th-TH" smtClean="0"/>
              <a:pPr/>
              <a:t>09/08/56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5913-0CCF-4503-BBD8-54D36036CE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D7FC-EEE2-4714-B0EB-39EEEE26B7B3}" type="datetimeFigureOut">
              <a:rPr lang="th-TH" smtClean="0"/>
              <a:pPr/>
              <a:t>09/08/56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5913-0CCF-4503-BBD8-54D36036CE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D7FC-EEE2-4714-B0EB-39EEEE26B7B3}" type="datetimeFigureOut">
              <a:rPr lang="th-TH" smtClean="0"/>
              <a:pPr/>
              <a:t>09/08/56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5913-0CCF-4503-BBD8-54D36036CE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D7FC-EEE2-4714-B0EB-39EEEE26B7B3}" type="datetimeFigureOut">
              <a:rPr lang="th-TH" smtClean="0"/>
              <a:pPr/>
              <a:t>09/08/56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5913-0CCF-4503-BBD8-54D36036CE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D7FC-EEE2-4714-B0EB-39EEEE26B7B3}" type="datetimeFigureOut">
              <a:rPr lang="th-TH" smtClean="0"/>
              <a:pPr/>
              <a:t>09/08/56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5913-0CCF-4503-BBD8-54D36036CE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D7FC-EEE2-4714-B0EB-39EEEE26B7B3}" type="datetimeFigureOut">
              <a:rPr lang="th-TH" smtClean="0"/>
              <a:pPr/>
              <a:t>09/08/56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5913-0CCF-4503-BBD8-54D36036CE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D7FC-EEE2-4714-B0EB-39EEEE26B7B3}" type="datetimeFigureOut">
              <a:rPr lang="th-TH" smtClean="0"/>
              <a:pPr/>
              <a:t>09/08/56</a:t>
            </a:fld>
            <a:endParaRPr lang="th-TH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65913-0CCF-4503-BBD8-54D36036CED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D7FC-EEE2-4714-B0EB-39EEEE26B7B3}" type="datetimeFigureOut">
              <a:rPr lang="th-TH" smtClean="0"/>
              <a:pPr/>
              <a:t>09/08/56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5913-0CCF-4503-BBD8-54D36036CE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D7FC-EEE2-4714-B0EB-39EEEE26B7B3}" type="datetimeFigureOut">
              <a:rPr lang="th-TH" smtClean="0"/>
              <a:pPr/>
              <a:t>09/08/56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D765913-0CCF-4503-BBD8-54D36036CE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232D7FC-EEE2-4714-B0EB-39EEEE26B7B3}" type="datetimeFigureOut">
              <a:rPr lang="th-TH" smtClean="0"/>
              <a:pPr/>
              <a:t>09/08/56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5913-0CCF-4503-BBD8-54D36036CE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232D7FC-EEE2-4714-B0EB-39EEEE26B7B3}" type="datetimeFigureOut">
              <a:rPr lang="th-TH" smtClean="0"/>
              <a:pPr/>
              <a:t>09/08/56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D765913-0CCF-4503-BBD8-54D36036CED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2613392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4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-Bold"/>
                <a:cs typeface="TH SarabunPSK" pitchFamily="34" charset="-34"/>
              </a:rPr>
              <a:t>แนวทางการเตรียมตัวนำเสนองานในวิชาสัมมนา</a:t>
            </a:r>
            <a:endParaRPr kumimoji="0" lang="th-TH" sz="4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971600" y="1772816"/>
            <a:ext cx="81724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- ควรซ้อมให้มากๆ</a:t>
            </a:r>
            <a:r>
              <a:rPr kumimoji="0" lang="th-TH" sz="40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 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ea typeface="CordiaNew"/>
                <a:cs typeface="TH SarabunPSK" pitchFamily="34" charset="-34"/>
              </a:rPr>
              <a:t>เพื่อลดความประหม่า </a:t>
            </a:r>
            <a:r>
              <a:rPr kumimoji="0" lang="th-TH" sz="40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/>
            </a:r>
            <a:br>
              <a:rPr kumimoji="0" lang="th-TH" sz="40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</a:br>
            <a:r>
              <a:rPr kumimoji="0" lang="th-TH" sz="40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-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จับเวลาในการนำเสนอให้อยู่ในกรอบเวลาที่กำหนด </a:t>
            </a:r>
            <a:b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</a:b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- ฝึกท่าทางการนำเสนอหน้ากระจกเงา หรือให้เพื่อนฟังเพื่อช่วยแก้ไขจุดบกพร่อง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 </a:t>
            </a:r>
            <a:b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</a:b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- ฝึกนำเสนอให้ดูเป็นธรรมชาติ มิใช่อ่านจากบันทึก</a:t>
            </a:r>
            <a:b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</a:b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หรือสไลด์ </a:t>
            </a:r>
            <a:endParaRPr kumimoji="0" lang="th-TH" sz="4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8373" y="560874"/>
            <a:ext cx="3887603" cy="70788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>
            <a:spAutoFit/>
          </a:bodyPr>
          <a:lstStyle/>
          <a:p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ea typeface="CordiaNew"/>
                <a:cs typeface="TH SarabunPSK" pitchFamily="34" charset="-34"/>
              </a:rPr>
              <a:t>1.ช่วงก่อนนำเสนอผลงาน </a:t>
            </a: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1560" y="1700808"/>
            <a:ext cx="813690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- ฝึกการสบตาผู้ฟัง และฝึกท่าทางให้เรียบร้อยและสง่างาม </a:t>
            </a:r>
            <a:b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</a:b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- เตรียมเรื่องเสื้อผ้า เครื่องแต่งกายให้เหมาะสมกาลเทศะ</a:t>
            </a:r>
            <a:b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</a:b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- ควรหาโอกาสไปดูสถานที่ก่อนการเสนอผลงาน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 </a:t>
            </a:r>
            <a:b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</a:b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- ก่อนวันเสนอผลงานควรพักผ่อนให้เต็มที่</a:t>
            </a:r>
            <a:endParaRPr kumimoji="0" lang="th-TH" sz="4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827584" y="1700808"/>
            <a:ext cx="766834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ea typeface="CordiaNew"/>
                <a:cs typeface="TH SarabunPSK" pitchFamily="34" charset="-34"/>
              </a:rPr>
              <a:t>-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ควรมีสติ และสร้างความมั่นใจ ปรับอารมณ์ให้เย็นและมั่นคง ไม่เครียด และสร้างความกดดันให้ตัวเอง </a:t>
            </a:r>
            <a:b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</a:b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- หากรู้สึกตื่นเต้น การหายใจเข้าออกยาวๆ จะช่วยให้รู้สึกผ่อนคลายได้มาก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 </a:t>
            </a:r>
            <a:b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</a:b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- ตลอดเวลาการนำเสนอผลงาน ควรรวบรวมสมาธิ   จดจ่อกับผู้ฟัง </a:t>
            </a:r>
            <a:b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</a:b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8373" y="560874"/>
            <a:ext cx="3262432" cy="70788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>
            <a:spAutoFit/>
          </a:bodyPr>
          <a:lstStyle/>
          <a:p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ea typeface="CordiaNew"/>
                <a:cs typeface="TH SarabunPSK" pitchFamily="34" charset="-34"/>
              </a:rPr>
              <a:t>2.ช่วงนำเสนอ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ea typeface="CordiaNew"/>
                <a:cs typeface="TH SarabunPSK" pitchFamily="34" charset="-34"/>
              </a:rPr>
              <a:t>ผลงาน </a:t>
            </a: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83568" y="1196752"/>
            <a:ext cx="766834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- พูดช้าๆ ชัดเจน อย่าพูดเร็วมากเกินไป </a:t>
            </a:r>
            <a:b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</a:b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- อย่าอ่านจากข้อความ อาจเหลือบดูบันทึกได้บ้าง </a:t>
            </a:r>
            <a:b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</a:b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- ควรสบตามองหน้าผู้ฟังเพื่อดูการตอบสนองจากผู้ฟัง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- หากมีผู้ฟังแสดงท่าทางว่าไม่เข้าใจ ควรอธิบายเพิ่มเติม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 </a:t>
            </a:r>
            <a:b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</a:b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- เมื่อจบการเสนอผลงาน ควรกล่าวขอบคุณเมื่อเสร็จสิ้นการเสนอผลงาน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H SarabunPSK" pitchFamily="34" charset="-34"/>
                <a:cs typeface="TH SarabunPSK" pitchFamily="34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" name="Rectangle 2"/>
          <p:cNvSpPr/>
          <p:nvPr/>
        </p:nvSpPr>
        <p:spPr>
          <a:xfrm>
            <a:off x="827584" y="1443841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เมื่อ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มีการซักถาม ควรใจเย็นๆตั้งใจฟังคำถามหรือข้อเสนอแนะ</a:t>
            </a:r>
            <a:b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ตั้ง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สติตอบคำถามให้ตรงประเด็น </a:t>
            </a:r>
            <a:b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ตอบ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คำถามด้วยความสุภาพ</a:t>
            </a:r>
            <a:r>
              <a:rPr lang="en-US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หาก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ไม่เข้าใจควรถามซ้ำอย่าเสี่ยงตอบไปคนละเรื่อง</a:t>
            </a:r>
            <a:r>
              <a:rPr lang="en-US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ถ้า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ไม่ทราบ ให้กล่าวขออภัย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และ/หรือหาโอกาสตอบคำถามในโอกาส/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ที่เหมาะสม</a:t>
            </a:r>
            <a:endParaRPr lang="th-TH" sz="40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8373" y="560874"/>
            <a:ext cx="3855543" cy="70788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>
            <a:spAutoFit/>
          </a:bodyPr>
          <a:lstStyle/>
          <a:p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ea typeface="CordiaNew"/>
                <a:cs typeface="TH SarabunPSK" pitchFamily="34" charset="-34"/>
              </a:rPr>
              <a:t>3.ช่วงหลังนำเสนอ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ea typeface="CordiaNew"/>
                <a:cs typeface="TH SarabunPSK" pitchFamily="34" charset="-34"/>
              </a:rPr>
              <a:t>ผลงาน </a:t>
            </a: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87429" y="765186"/>
          <a:ext cx="8424936" cy="5438775"/>
        </p:xfrm>
        <a:graphic>
          <a:graphicData uri="http://schemas.openxmlformats.org/drawingml/2006/table">
            <a:tbl>
              <a:tblPr/>
              <a:tblGrid>
                <a:gridCol w="546215"/>
                <a:gridCol w="3360043"/>
                <a:gridCol w="1688297"/>
                <a:gridCol w="2830381"/>
              </a:tblGrid>
              <a:tr h="29527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h-TH" sz="3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ตารางแสดงลำดับการฝึกนำเสนอสัมมนา(พืชสวน) ภาคต้น ปีการศึกษา 2556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48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วันที่ 16 </a:t>
                      </a:r>
                      <a:r>
                        <a:rPr lang="th-TH" sz="2800" b="1" i="0" u="none" strike="noStrike" dirty="0" err="1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สค.</a:t>
                      </a:r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56 เวลา 8.30 - 10.00 น. ห้อง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AG - B 215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1" i="0" u="none" strike="noStrike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No.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ชื่อ นามสกุล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อาจารย์ที่ปรึกษา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หมายเหตุ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นายทศพร ศรีระชัย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ผศ.ดร.ยุวดี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ผู้นำเสนอ1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นางสาวมณฑิรา ภูโปร่ง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ดร.อุบล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นางสาวศิรินทร์ ทรงวิจิตร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ผศ.พิทักษ์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นายนักรบ วงศ์บุญมา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ดร.ทินน์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นางสาวประภัสสร มลีรัตน์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ดร.บุบผา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นางสาว</a:t>
                      </a:r>
                      <a:r>
                        <a:rPr lang="th-TH" sz="2800" b="1" i="0" u="none" strike="noStrike" dirty="0" err="1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เยาว</a:t>
                      </a:r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ลักษณ์ ฉัตร</a:t>
                      </a:r>
                      <a:r>
                        <a:rPr lang="th-TH" sz="2800" b="1" i="0" u="none" strike="noStrike" dirty="0" err="1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สุวรรณ์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ผศ.ดร.กาญจนา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นางสาวสุนีรัตน์ อุดมภูมิ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ดร.ทินน์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เลขาฯ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นายอิทธิพงษ์ คำพันธ์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ดร.ภาคภูมิ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ประธาน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87429" y="765186"/>
          <a:ext cx="8424936" cy="5438775"/>
        </p:xfrm>
        <a:graphic>
          <a:graphicData uri="http://schemas.openxmlformats.org/drawingml/2006/table">
            <a:tbl>
              <a:tblPr/>
              <a:tblGrid>
                <a:gridCol w="546215"/>
                <a:gridCol w="3360043"/>
                <a:gridCol w="1688297"/>
                <a:gridCol w="2830381"/>
              </a:tblGrid>
              <a:tr h="29527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h-TH" sz="3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ตารางแสดงลำดับการฝึกนำเสนอสัมมนา(พืชสวน) ภาคต้น ปีการศึกษา 2556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48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วันที่ </a:t>
                      </a:r>
                      <a:r>
                        <a:rPr lang="th-TH" sz="28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23 </a:t>
                      </a:r>
                      <a:r>
                        <a:rPr lang="th-TH" sz="2800" b="1" i="0" u="none" strike="noStrike" dirty="0" err="1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สค.</a:t>
                      </a:r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56 เวลา 8.30 - 10.00 น. ห้อง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AG - B 215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1" i="0" u="none" strike="noStrike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No.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ชื่อ นามสกุล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อาจารย์ที่ปรึกษา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หมายเหตุ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นายปรเมศวร์ บุญตาเพศ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ผศ.ดร.กาญจนา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ผู้นำเสนอ1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นางสาวดวงใจ ประกอบสันต์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ผศ.ดร.บุญส่ง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นายวสันต์ เพาะ</a:t>
                      </a:r>
                      <a:r>
                        <a:rPr lang="th-TH" sz="3200" b="1" i="0" u="none" strike="noStrike" dirty="0" err="1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นิสสัย</a:t>
                      </a:r>
                      <a:endParaRPr lang="th-TH" sz="32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ผศ.ดร.วสุ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นางสาวฐิติยา</a:t>
                      </a:r>
                      <a:r>
                        <a:rPr lang="th-TH" sz="3200" b="1" i="0" u="none" strike="noStrike" dirty="0" err="1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ภรณ์</a:t>
                      </a:r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3200" b="1" i="0" u="none" strike="noStrike" dirty="0" err="1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พิ</a:t>
                      </a:r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ลาทอง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ดร.ภาคภูมิ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นายทรรศนะ ไชยเศษ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ผศ.ดร.กาญจนา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นางสาวเนตรทิพย์ แนวชาลี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รศ.ดร.นันทิยา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นางสาวกัณชพร ธรรมคำ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ดร.บุบผา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เลขาฯ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นางสาวเฉลิมขวัญ อบอุ่น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ผศ.ดร.บุญส่ง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ประธาน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87429" y="765186"/>
          <a:ext cx="8424936" cy="5438775"/>
        </p:xfrm>
        <a:graphic>
          <a:graphicData uri="http://schemas.openxmlformats.org/drawingml/2006/table">
            <a:tbl>
              <a:tblPr/>
              <a:tblGrid>
                <a:gridCol w="546215"/>
                <a:gridCol w="3360043"/>
                <a:gridCol w="1688297"/>
                <a:gridCol w="2830381"/>
              </a:tblGrid>
              <a:tr h="29527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h-TH" sz="3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ตารางแสดงลำดับการฝึกนำเสนอสัมมนา(พืชสวน) ภาคต้น ปีการศึกษา 2556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048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วันที่ </a:t>
                      </a:r>
                      <a:r>
                        <a:rPr lang="th-TH" sz="28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30 </a:t>
                      </a:r>
                      <a:r>
                        <a:rPr lang="th-TH" sz="2800" b="1" i="0" u="none" strike="noStrike" dirty="0" err="1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สค.</a:t>
                      </a:r>
                      <a:r>
                        <a:rPr lang="th-TH" sz="2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56 เวลา 8.30 - 10.00 น. ห้อง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AG - B 215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3200" b="1" i="0" u="none" strike="noStrike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No.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ชื่อ นามสกุล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อาจารย์ที่ปรึกษา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หมายเหตุ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นางสาวกานต์ธิดา พลศรีราช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อ.สาธิต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ผู้นำเสนอ1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นางสาวอุดมลักษณ์ ปัตถา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ดร.อุบล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นายวีระพันธ์ ขันธ์อ่อน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อ.สาธิต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นางสาวรัตน์สุดา จันทร์รักษ์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ดร.บุษบา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นายศักรินทร์ ทวีเหลือ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ดร.บุษบา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นายคมกริช พลคำ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ดร.เรวัติ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นางสาวแพรวพรรณ </a:t>
                      </a:r>
                      <a:r>
                        <a:rPr lang="th-TH" sz="2400" b="1" i="0" u="none" strike="noStrike" dirty="0" err="1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เจือม</a:t>
                      </a:r>
                      <a:r>
                        <a:rPr lang="th-TH" sz="24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ประโคน</a:t>
                      </a:r>
                      <a:endParaRPr lang="th-TH" sz="32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ดร.วรงศ์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เลขาฯ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นายก</a:t>
                      </a:r>
                      <a:r>
                        <a:rPr lang="th-TH" sz="3200" b="1" i="0" u="none" strike="noStrike" dirty="0" err="1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ตัญญู</a:t>
                      </a:r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จ้องสาระ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ผศ.ดร.วีณา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ประธาน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84132" y="3114422"/>
          <a:ext cx="8280920" cy="2096208"/>
        </p:xfrm>
        <a:graphic>
          <a:graphicData uri="http://schemas.openxmlformats.org/drawingml/2006/table">
            <a:tbl>
              <a:tblPr/>
              <a:tblGrid>
                <a:gridCol w="8280920"/>
              </a:tblGrid>
              <a:tr h="416710"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วันฝึกซ้อม ฝึกนำเสนอคนละไม่เกิน 10 นาที</a:t>
                      </a:r>
                    </a:p>
                  </a:txBody>
                  <a:tcPr marL="3838" marR="3838" marT="38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625492"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ประธาน : มีหน้าที่แนะนำชื่อเรื่อง(ต่อไป)ที่จะนำเสนอ, ชื่อผู้นำเสนอ</a:t>
                      </a:r>
                    </a:p>
                  </a:txBody>
                  <a:tcPr marL="3838" marR="3838" marT="38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739428">
                <a:tc>
                  <a:txBody>
                    <a:bodyPr/>
                    <a:lstStyle/>
                    <a:p>
                      <a:pPr algn="l" fontAlgn="b"/>
                      <a:r>
                        <a:rPr lang="th-TH" sz="32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เลขาฯ : มีหน้าที่คอยจับเวลาทั้งในช่วงฝึกนำเสนอ(10 นาที), แจ้งเตือนก่อนหมดเวลา</a:t>
                      </a:r>
                    </a:p>
                  </a:txBody>
                  <a:tcPr marL="3838" marR="3838" marT="38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4" name="Rectangle 3"/>
          <p:cNvSpPr/>
          <p:nvPr/>
        </p:nvSpPr>
        <p:spPr>
          <a:xfrm>
            <a:off x="827584" y="2305035"/>
            <a:ext cx="78488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- ความ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พร้อม ควรสร้างความคุ้นเคยกับสถานที่ก่อนพูด</a:t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- ท่าทาง 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น้ำเสียง ความเชื่อมั่น</a:t>
            </a:r>
            <a:endParaRPr lang="th-TH" sz="4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1556792"/>
            <a:ext cx="2622834" cy="70788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>
            <a:spAutoFit/>
          </a:bodyPr>
          <a:lstStyle/>
          <a:p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1. การ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แสดงออก </a:t>
            </a: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" name="Rectangle 2"/>
          <p:cNvSpPr/>
          <p:nvPr/>
        </p:nvSpPr>
        <p:spPr>
          <a:xfrm>
            <a:off x="1493912" y="1843077"/>
            <a:ext cx="71825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- ต้องรักษา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เวลา</a:t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- ใช้ภาษาได้ถูกต้อง 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- ลำดับเนื้อหาที่นำเสนอมีค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วามต่อเนื่อง ฟังแล้วเข้าใจได้ง่าย</a:t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- เนื้อมีความเหมาะสมในเชิงวิชาการ</a:t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ea typeface="CordiaNew"/>
                <a:cs typeface="TH SarabunPSK" pitchFamily="34" charset="-34"/>
              </a:rPr>
              <a:t>- ควรมีการเตรียม</a:t>
            </a:r>
            <a:r>
              <a:rPr lang="th-TH" sz="4000" b="1" dirty="0" smtClean="0">
                <a:latin typeface="TH SarabunPSK" pitchFamily="34" charset="-34"/>
                <a:ea typeface="CordiaNew"/>
                <a:cs typeface="TH SarabunPSK" pitchFamily="34" charset="-34"/>
              </a:rPr>
              <a:t>ตัวในการตอบคำถาม</a:t>
            </a:r>
            <a:endParaRPr lang="th-TH" sz="4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5616" y="908720"/>
            <a:ext cx="2257349" cy="70788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>
            <a:spAutoFit/>
          </a:bodyPr>
          <a:lstStyle/>
          <a:p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2. การ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นำเสนอ</a:t>
            </a: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" name="Rectangle 2"/>
          <p:cNvSpPr/>
          <p:nvPr/>
        </p:nvSpPr>
        <p:spPr>
          <a:xfrm>
            <a:off x="1187624" y="1772816"/>
            <a:ext cx="73985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- มี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ความชัดเจน อ่านง่าย</a:t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- ดู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น่าสนใจเหมาะสมกับการนำเสนองานทางวิชาการ</a:t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- มี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ความถูกต้องในเนื้อหา การสะกดคำ การใช้จุดทศนิยม หน่วยที่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ใช้</a:t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ea typeface="CordiaNew"/>
                <a:cs typeface="TH SarabunPSK" pitchFamily="34" charset="-34"/>
              </a:rPr>
              <a:t>- </a:t>
            </a:r>
            <a:r>
              <a:rPr lang="th-TH" sz="4000" b="1" dirty="0" smtClean="0">
                <a:latin typeface="TH SarabunPSK" pitchFamily="34" charset="-34"/>
                <a:ea typeface="CordiaNew"/>
                <a:cs typeface="TH SarabunPSK" pitchFamily="34" charset="-34"/>
              </a:rPr>
              <a:t>ระบุเลขหน้าแต่ละ </a:t>
            </a:r>
            <a:r>
              <a:rPr lang="en-US" sz="4000" b="1" dirty="0" smtClean="0">
                <a:latin typeface="TH SarabunPSK" pitchFamily="34" charset="-34"/>
                <a:ea typeface="CordiaNew"/>
                <a:cs typeface="TH SarabunPSK" pitchFamily="34" charset="-34"/>
              </a:rPr>
              <a:t>Slide</a:t>
            </a:r>
            <a:br>
              <a:rPr lang="en-US" sz="4000" b="1" dirty="0" smtClean="0">
                <a:latin typeface="TH SarabunPSK" pitchFamily="34" charset="-34"/>
                <a:ea typeface="CordiaNew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ea typeface="CordiaNew"/>
                <a:cs typeface="TH SarabunPSK" pitchFamily="34" charset="-34"/>
              </a:rPr>
              <a:t>- ควรใช้ภาพ</a:t>
            </a:r>
            <a:r>
              <a:rPr lang="th-TH" sz="4000" b="1" dirty="0" smtClean="0">
                <a:latin typeface="TH SarabunPSK" pitchFamily="34" charset="-34"/>
                <a:ea typeface="CordiaNew"/>
                <a:cs typeface="TH SarabunPSK" pitchFamily="34" charset="-34"/>
              </a:rPr>
              <a:t>แนวนอน</a:t>
            </a:r>
            <a:endParaRPr lang="th-TH" sz="4000" b="1" dirty="0" smtClean="0">
              <a:latin typeface="TH SarabunPSK" pitchFamily="34" charset="-34"/>
              <a:ea typeface="CordiaNew"/>
              <a:cs typeface="TH SarabunPSK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7584" y="908720"/>
            <a:ext cx="3025187" cy="70788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>
            <a:spAutoFit/>
          </a:bodyPr>
          <a:lstStyle/>
          <a:p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3. สื่อในการ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นำเสนอ</a:t>
            </a: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14041" y="1628800"/>
            <a:ext cx="750237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- ใช้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Font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มาตร</a:t>
            </a:r>
            <a:r>
              <a:rPr lang="th-TH" sz="4000" b="1" dirty="0" smtClean="0">
                <a:latin typeface="TH SarabunPSK" pitchFamily="34" charset="-34"/>
                <a:ea typeface="CordiaNew"/>
                <a:cs typeface="TH SarabunPSK" pitchFamily="34" charset="-34"/>
              </a:rPr>
              <a:t>ฐาน </a:t>
            </a:r>
            <a:br>
              <a:rPr lang="th-TH" sz="4000" b="1" dirty="0" smtClean="0">
                <a:latin typeface="TH SarabunPSK" pitchFamily="34" charset="-34"/>
                <a:ea typeface="CordiaNew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ea typeface="CordiaNew"/>
                <a:cs typeface="TH SarabunPSK" pitchFamily="34" charset="-34"/>
              </a:rPr>
              <a:t>      เช่น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 TH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SarabunPSK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,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Cordia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,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Angsana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 </a:t>
            </a:r>
            <a:b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</a:b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- ใช้ขนาดอักษรที่เหมาะสม อ่านง่าย </a:t>
            </a:r>
            <a:b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</a:b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      เช่น  ชื่อเรื่อง 54-60 , หัวเรื่อง 48, เนื้อหา 40</a:t>
            </a:r>
            <a:b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</a:b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- 1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Slide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ค</a:t>
            </a:r>
            <a:r>
              <a:rPr lang="th-TH" sz="4000" b="1" dirty="0" smtClean="0">
                <a:latin typeface="TH SarabunPSK" pitchFamily="34" charset="-34"/>
                <a:ea typeface="CordiaNew"/>
                <a:cs typeface="TH SarabunPSK" pitchFamily="34" charset="-34"/>
              </a:rPr>
              <a:t>วรมี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35-40 </a:t>
            </a:r>
            <a: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  <a:t>คำ หรือไม่ควรเกิน 7 บรรทัด</a:t>
            </a:r>
            <a:br>
              <a:rPr kumimoji="0" lang="th-TH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CordiaNew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ea typeface="CordiaNew"/>
                <a:cs typeface="TH SarabunPSK" pitchFamily="34" charset="-34"/>
              </a:rPr>
              <a:t>- ให้อาจารย์ที่ปรึกษาช่วยดูก่อน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" name="Rectangle 2"/>
          <p:cNvSpPr/>
          <p:nvPr/>
        </p:nvSpPr>
        <p:spPr>
          <a:xfrm>
            <a:off x="827584" y="1874729"/>
            <a:ext cx="76328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ผู้ฟัง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ควรมองผู้พูด 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และฟัง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อย่างตั้งใจ</a:t>
            </a:r>
            <a:b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ควร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ถามผู้พูดอย่างมีศิลปะ และควบคุมอารมณ์</a:t>
            </a:r>
            <a:b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อย่า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ขัดจังหวะการพูด</a:t>
            </a:r>
            <a:b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ต้อง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ไม่พูดสอดแทรกเพื่อเปลี่ยนเรื่อง หรือเบี่ยงเบนเรื่องของผู้พูด</a:t>
            </a:r>
            <a:endParaRPr lang="th-TH" sz="40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8373" y="560874"/>
            <a:ext cx="4131259" cy="70788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>
            <a:spAutoFit/>
          </a:bodyPr>
          <a:lstStyle/>
          <a:p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ea typeface="CordiaNew"/>
                <a:cs typeface="TH SarabunPSK" pitchFamily="34" charset="-34"/>
              </a:rPr>
              <a:t>การเป็น</a:t>
            </a:r>
            <a:r>
              <a:rPr lang="th-TH" sz="4000" b="1" i="1" dirty="0" smtClean="0">
                <a:solidFill>
                  <a:srgbClr val="FFFF00"/>
                </a:solidFill>
                <a:latin typeface="TH SarabunPSK" pitchFamily="34" charset="-34"/>
                <a:ea typeface="CordiaNew"/>
                <a:cs typeface="TH SarabunPSK" pitchFamily="34" charset="-34"/>
              </a:rPr>
              <a:t>ผู้ฟัง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ea typeface="CordiaNew"/>
                <a:cs typeface="TH SarabunPSK" pitchFamily="34" charset="-34"/>
              </a:rPr>
              <a:t>นำเสนอ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ea typeface="CordiaNew"/>
                <a:cs typeface="TH SarabunPSK" pitchFamily="34" charset="-34"/>
              </a:rPr>
              <a:t>ผลงาน </a:t>
            </a: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" name="Rectangle 2"/>
          <p:cNvSpPr/>
          <p:nvPr/>
        </p:nvSpPr>
        <p:spPr>
          <a:xfrm>
            <a:off x="468373" y="560874"/>
            <a:ext cx="3720890" cy="70788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>
            <a:spAutoFit/>
          </a:bodyPr>
          <a:lstStyle/>
          <a:p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ea typeface="CordiaNew"/>
                <a:cs typeface="TH SarabunPSK" pitchFamily="34" charset="-34"/>
              </a:rPr>
              <a:t>การเป็น</a:t>
            </a:r>
            <a:r>
              <a:rPr lang="th-TH" sz="4000" b="1" i="1" dirty="0" smtClean="0">
                <a:solidFill>
                  <a:srgbClr val="FFFF00"/>
                </a:solidFill>
                <a:latin typeface="TH SarabunPSK" pitchFamily="34" charset="-34"/>
                <a:ea typeface="CordiaNew"/>
                <a:cs typeface="TH SarabunPSK" pitchFamily="34" charset="-34"/>
              </a:rPr>
              <a:t>ผู้นำเสนอ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ea typeface="CordiaNew"/>
                <a:cs typeface="TH SarabunPSK" pitchFamily="34" charset="-34"/>
              </a:rPr>
              <a:t>ผลงาน </a:t>
            </a:r>
            <a:endParaRPr lang="th-TH" sz="4000" dirty="0"/>
          </a:p>
        </p:txBody>
      </p:sp>
      <p:sp>
        <p:nvSpPr>
          <p:cNvPr id="4" name="Rectangle 3"/>
          <p:cNvSpPr/>
          <p:nvPr/>
        </p:nvSpPr>
        <p:spPr>
          <a:xfrm>
            <a:off x="971600" y="1700808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การพูดต้องมีบทนำ เนื้อหา สรุป 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ผู้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พูดต้องมอง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ผู้ฟังถ่ายทอด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ความรู้ 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ข้อเท็จจริง 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ข้อคิดเห็นไปสู่ผู้ฟัง</a:t>
            </a:r>
            <a:b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 - ต้องรอบรู้ในเรื่องที่พูดเป็นอย่างดี 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ใช้อุปกรณ์คอมพิวเตอร์ช่วยในการนำเสนอ สื่อความหมาย เช่น ตาราง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ภาพ ให้เข้าใจได้ง่ายขึ้น</a:t>
            </a:r>
            <a:endParaRPr lang="th-TH" sz="4000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" name="Rectangle 2"/>
          <p:cNvSpPr/>
          <p:nvPr/>
        </p:nvSpPr>
        <p:spPr>
          <a:xfrm>
            <a:off x="971600" y="1141576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พูดด้วยน้ำเสียงเหมาะสม ชัดเจน มีจังหวะจะโคน   </a:t>
            </a:r>
            <a:b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 ใช้น้ำเสียงเน้นช่วงสำคัญ 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ควรใช้อุปกรณ์ชี้จุดที่กำลังอธิบาย 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พูดให้เข้าใจได้ง่าย สั้น กระชับ </a:t>
            </a:r>
            <a:b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ใช้ภาษาที่ถูกต้อง คำควบกล้ำ ภาษาสุภาพ 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ไม่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พูดเร็วหรือช้า พูดเบาหรือดังไป </a:t>
            </a:r>
            <a:endParaRPr lang="th-TH" sz="4000" b="1" dirty="0" smtClean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ระวังอย่า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พูดรัว ติดอ่าง </a:t>
            </a:r>
            <a:r>
              <a:rPr lang="th-TH" sz="4000" b="1" dirty="0" err="1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เอ้อ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อ่า </a:t>
            </a:r>
            <a:endParaRPr lang="th-TH" sz="4000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AutoShape 4" descr="data:image/jpeg;base64,/9j/4AAQSkZJRgABAQAAAQABAAD/2wCEAAkGBhQQEBUSEBQWFBQVFhcWFxcVEhUUFhgYGBQYFxUXFRsYHCYeFxojHRUXHy8gIycpLCwsFx8xNTAqNSYrLCkBCQoKDgwOGg8PGi8lHyUuLC8xLC8sLDAtLS00NCotNSkvLywvLywsLC0sNCwsKiwsLCwsKSwqKiwsLC8sLCwvLP/AABEIAOEA4QMBIgACEQEDEQH/xAAcAAEAAgMBAQEAAAAAAAAAAAAABQcDBAYCAQj/xABOEAABAwIBBwcGCgcHBAMBAAABAAIDBBEFBgcSITFBURMiYXGBkaEUMkJSgrEjM2JykqKys8HCJDQ1Y3PD0QgVJUNTg6N04eLwk9LjFv/EABsBAAEFAQEAAAAAAAAAAAAAAAACAwQFBgcB/8QAPREAAQMCAwQGCAUDBQEBAAAAAQACAwQRBRIhMUFRYRNxgZGh0QYUIjJSscHwM0JDcuEjgsJikqKy8VMV/9oADAMBAAIRAxEAPwC8UREIRERCEREQhEREIRFx2U2dSiobs0+WlH+XDZ1jwc6+i3qvfoVb4lnhxCtfyVFHyV9jYmGaY9pFu5o61bUuD1VQMwblbxdoPPwTbpWtV6zVDWNLnuDWjaXEADrJ1LnMQzl4dBqfVRuI3R6Uv3YKqinzX4riBElW4tvrvUzF7uxo0iOo2XR0mYeCMaVXVvI36DWRN+k/S/BTDQYdB+PUXPBg+uo+STnkd7rVL1OfOgb5rZ5PmxNaPrvB8FoSZ/qf0aaY9box7iV9bkXgEGqSVshHrVTnHtERHuXsQ5Os9CI/7dQ/3gps1OCM0yvPWQPqpTKGtfq1hPU0+SxMz/U/pUsw6nRn8Qt6mz60LvOZUM642OH1Xk+C1izJ12rk4h/tVDfcAvJyTyfm8x7IyeFTKzwkdbwXgqsEfpleOog/ModQVzNXRntafJdPQZ0MNmsG1TGk7pQ6LxeAPFdLTVbJW6Ub2vad7XBw7xqVWVGY6kmGlSVbx18nO36uifFc9U5ocToncpRyB5G+GV0Mnc4gdmkU56lhs/4M+U8Hj66BRS6Rujmq+UVDUedPFMOeI66MyD1Z4zHJb5LwBpdZDlYWTed2irLNe408h9GYgNJ+S/zT22PQotTg1VA3PbM3i3UefgvWytOi7dF8BvsX1VCdRERCEREQhEREIRERCEREQhEREIREVZ5xM7baQup6ItknFw+TU5kR3gbnvHDYN99ilUtJLVyCOIXPgOZSXODRcrrMrMuKbDWXnfd5F2RMsZHdNvRHyjYe5U5iuWuJY3KaelY5sZ/yoSfN4zSatXXot6Fs5H5sKjE3+V173siedLSdrmm6W381vyju2C2tdliWWtHhUfk2GxMc5u3R+LDuL3bZXdvbuV1JPQ4ONLSS8T7rTy4n7uNicpaSorn5Imn74ncojAcykMDOWxSYWGssY/k4x0PkNiezR6ypabOFQUDOSw6AOt6jRFGTxLiNJ56ba+KrrGcoJ6x+lUSF/AbGt+a0ah71HLJ1+O1VYfadp4d2xbug9E4YgHVBueA0HftPgurxTObWz3AkELeETdE/SN3dxC5mprHynSke554vcXHvKxIqR0jn+8VqoKOCnFomAdQRERIUpEREIXuGdzDpMcWkb2kg94XQ4XnErYLWmMjR6Mo5Qd553iubRKa9zfdKjzUsM4tKwHrCtOizpU1SzksQpxonadESxnpLSLjs0lqYtmioq5hmwuYRk+iHGSEngfSjPfb1VW62sOxSWmeJIJHRuG9ptfoI2OHQdSuKHG6mkddjj98RsKy9f6KU8wJgOU8DqPMePUpOlxvFMnpBFM0uhvYMeS+Fw/cvHmHoHa1W1kfnCpsSbaN2hMBd0LyNPpLdz29I7QFzGCZy4apnk2KRss4WLy28TvntPmnpGr5qg8sM0b4P0vCXOc0c8RtcTI3eHQPBu8dF9LgXLWxVlDiwtLaOT4hsJ/1Dd1+O5YOsoKmgfklbp97CrrRVRm+zwCQtpsRIbJ5rZjzWuOzRl3Md8rYd9jttdVNZRy0knRyjyPMJhrg4XCIiKIlIiIhCIiIQiIiEIiKs87ecTyRho6V1p3t+EeDriYRuO57hs4DXvClUlLJVyiKManwHEpLnBouVHZ0s6RaXUVA7na2yytOsHYY4yPS3Fw2bBruR4yBzXx00fl2KgN0Rptif5rBudMN7uDN2+51BmvyBZTRDE8Qs3RGnE1+xjdolePWPojdqO0i0Rltlu+vk0W3ZTtPMZvcfXf08Bu7ybPFMUiw6I0dGf3O3uPl/4OdjhGES4lLc6NG08P5W9lpnIkqy6GnvHBsJ2Pk+d6rfk79/AcSiLn8kjpDdy6vSUcNJGI4hYeJ5lEREhS0REQhEREIRERCEREQhEREIRdPkhl5NQODTeSAnXGTs4mM+iejYfFcwiUx7mG7VHqKaKpjMcouCrPyvyDp8Zh8tw4tE5FyPNbKRtbIPQk+Vv36rEQ+bfOU+lkFBiRLWtPJsfJqdE4G3Jy39HcCfN36vNgclsqZcPm5SPW02D4yea8fg4bju6rhdxlvkjDjVKK6ht5QG7NQMgA1xP4SN3Hs2EEbrCsWiq4vU6z3dx3tPHq+XUuV4zgsmHyZ2atOw/Q8/mrORVNmhzgl1sPqydNuqFztpDdsLr+kLar7hbaBe2VFraOSjlMUnYeI4hVDHBwuEREUNKRERCEREQhc/lxlY3DaR0xsXnmxNPpSEar9A1k9A6lUubHI92J1T66su+Jj9J2l/nTHnWPyRcEjZ5o2XtrZa4rJjeLNpqc3ja4wxb27fhZj0c0m/qsC7vLXEmYVQR4fSc1zmaN/SDPTeflPN9fS7gFpJ5Bg9Db9WQXPFreHWfPgEqjpX11Q2JnH7PYuezkZaeVyeTwu+AjOsg6pHjf0tG7jt4W4lEXOJJDI7MV2SjpI6SERRjQeJ4ouryByfhrHytnBOi1pbZxbtJB2di5RdpmsmtVSN9aInue3+pVfXuc2ne5hsQExirnspHuYbEbx1hb2N5G00NTSRta7Rle9r7vJvYC1ju2rdx3IOlipZpGNcHMjc4fCOOsC4W7lsdCSil3NqWA9Ttv2VM5QR6VJO3jDIPqFZz1ubLC7Odduu32vJY/16otC7pHa7dTr7XlZcfkvkNTVNJHLIH6Tg69n2Gp7m7LdCxUmRdO7EJqch/JsjY5vP13Nr3NulT+bqXSw9g9Vzx9cu/MvlFqxifpp2Huc0J11VOJp25joDblqPonpKypbNUNznTNbXZ7Q+i53LHI2npYWPiD7ulYw3ffUQ4nd0BS+JZvaRkMj2tfdrHuHwh2hpI9yy5yv1WP8A6iP7L10GNfq038KT7BTfrc/RRHOdSb94TRrqnooj0h1Lr6/tXGZLZD01RSRTSB+m4OvZ5A1PcNnUFG4HktBNiFTTvDtCPS0bOsdTwBc79RXZZB/s6Hqf969QmS/7YrOp/wB4xSPWZs1QMx0vblqpQrJ89SM59m9tdntAaKPy1yQgpIWPhDtJ0rWHSffUWuJ3dAXQHNtR8H//ACH+ixZyheGBvGob9lw/FdTXS6ET3eqxx7mkqM+rn6CIh5uS75hRJa6p9XiIkNyXbzyXAZHZF09VStllD9IucNT7CwNgtHGcloYsSgpmB3JyBhdd1zre8Gx3amrsM3cdsPi6S8/8jh+Ci68cpj0I9SK57GSOH2gpTaqX1mYZjZodp1KY2tn9bnGc2aH2F+F7L1jGb+lip5ZGh+kyN7hd+q4YSL6uIVYK7cr5dGhqD+7I+lzfxVJKZg8sksTnSEnVWeATyzRPdI4nXei6PIjK51BPc3ML7CRu3qe0esPEXHC3OIrxjyw5gryop46iMxSC4K7nO3keBo4rRHUdF0pjOwmxZO0jptcjfY8Su6zcZZjEqQOdbl47MmA425rwODgL9YcNy5fNdlG2RjsPqLOY5ruTDtYLSDykR4ixJHtdC5SFz8nMasSTTu2nbpU7zqPS5hHew+suh0Mwxai6A/iMF28xvb5dnBccxGifh9SY3bPmNx+96v8AReWPDgCDcEXBGsEHYQvSoEwiIiEIuPzqZTeRYc/QNpZvgo+I0gdNw6mg6+JauwVDZ4cSdW4pHRxa+S0YmjcZZS0nwMY7CrbB6UVFU0O91vtHqH82TcrsrVNZlMBbBBNiU+oWcxhO6NmuV46yNH2DxXIZQYy6sqZJ3+mdQ9Vo1Nb2C3irFzhTtoMNgoIdWkGs6SyMAuJ6XO0eu7lVKocdrzWVTnbvpu8F0H0ToBFCahw1Og6t/efkiIioVtEU5kTW8lXQk7HO0D7YLR4kKDX1jyCCDYg3B4EbCm5WCRhYd4ITM8QmidGd4IVwZwaUvoXkbY3MkHY6xPc4qYoqgVFO1+6WMH6TdY8VqYbVtr6IE7JYy144OILXjsN/BRWb2sPIyUsnxlO9zCPkkm3iHDuWLLHerlp96N3gdPmFzgsd6s5p96N3gdPAgd61s181opoTtjlue1uj72Fbl9HG/n0vuf8A+KjsIPkuMzRHU2cF7ekn4QfzAtzHzyWK0Um57Xxe8DxkCmStzVDyPzsJHdf5hTphnqXuH52Fw/23+YK+5y/1SP8Ajs+y9T+Ofqs/8KT7DlAZzW/oN+ErD4OH4qdxl96OY8YZD/xlQ/0Yf3O/xUL9CH9zv8VH5B/s6Hqf969QmS/7YrOp/wB6xTeQX7Oh6n/evUFkfzsVrXdMg/5h/RSfzVR6/mpY9+rPX/2CkMuhpS0UfrVLfAtB+0pTLCq5OhndxYW/T5n5lGY58LitHH/ptklPcbeLAsGcupJihpmedNINXQNQ+s5vckxR53U8fWey5PyCbhjzvpozzJ6sxPyCm8kINChgH7sO+lzvzKCyeHL4vVzbRGOTHXqZ/Ld3ro8TrG0dI5+6JlmjiQNFg7TYKKzfYaYqTlH+fM4yEnbY+b4c72k019o5p/iNh2m58E01/wDSmnP5jlHacx8B4rFnLrNCi0N8j2t7Bzz9kd6qZdhnMxflakRNPNhFj891i7uAaOu649aTC4TFTNvtOvf/AAthgkBhpG32u18vCyIiKyV0stJVuikbJGdF7HBzTwINwrLzi4e3FcIZXQj4SFpksNujsnZ7Jbpex0qr1ZWaDFweWo5NbXDlGg7NzZG9o0TboKtsIrHUlS17eP2O0aLKelFAJ6XpgNW/I+W3vUrmZyl8qoORebyUxEfSYzriPYAW+wrAVEZHOOEZQOpXG0cjzBr3tfZ9Oeu+gPaKvdajGYGx1GeP3XgOHb/K5pEbtsdyIiKnTqx1EwYxz3GzWguJ4AC58FQua+nOIY26qkF9Ey1Jv6znWYOwvuPmK185eIchhVU4aiY+TH+44R/nK4vMPSCOnq6p2wvay/RGwvd94O5aKgPQYdUT7zZg+vgfBMv9qRrVDZzcU5fEJADzYgIh2a3/AFnOHYuUWWsqTLI+R217nPPW4kn3rEudSOzuLl22jgFPAyIbgAiIiQpSIiIQuvzeZS+Ty8hIbRynUTsa/YD1HUO5dDj4NBXx1rfipvg5rbj63cAfYPFVerDyXyiZWwGhrDzi3RY87XW83X/qCwIO+3HbTVlNkk6douCLOHLj2fRZnE6Lo5DVNF2kWeOXHs29YB4rczg0xZyFdFrdE5tyNhaTdh6r3Htr1lxKJaOCsh18m9kgPAO4+0GBMAmIEmF1ushpEbt0kZGrR6RtHVb0Vq5OsLRUYTUnXZ3JO4tOu7fB49rgoDB0YbfUxm/XGd/Z4KpZ/TDb6mM3/dGd46vC/JS+W7hNhj3s1giOQdRe0+4raNRymFl/rUpPbyOvxUNky4z0E9FJ8bCHxW6CDoHsdceyF9yZreUwaVp2xxzsP0XOHg4DsTDocjMnwyDuOw+Cjuh6OPo/gkHc4aHtt4qUyBP+HQ+3969QebX4Sarm9Zwt7TnuP4LdyerORwUSbNGOYjr03hviQozAKryHCHz7HyudodZ5je7Rc7sThjJE4G1zw0d5KfdG4+shu18gaP8AcSpXJ5/lGJVVRtbGBAw7tR51u1hPtKPpX+X4wXjXFTDUdxLSQO95Lh0NXzyn+7MKa0aqiouQPSBeBc9bW6I+dZKVxwujbEwaVZUkENGsgnU2/Q3Z0uJ3XTuTVzmbT7DeoaF3VzS8mr3R7T/TZ1AWc7qtv5lbWUTziFYyhjPwUR5Scjo9Hr1263fJU5lLjrKGnLtWlbRjbxdbVq9UbT3bwtDDYIsJpDJUOvI86Uh2ue86w1vG2vxJtdVrlBj0lZMZJNQ2NaDqa3gOJ4nekwUoqXtaPwmb/iO/v+S9pKH12RrG/hM3/Ed/f4CyjpZS9xc43c4kknaSTckryiLULcAW0CIiIXqKVyWxTyashmvYNeA75jua/wCqSopF605SCE1LGJY3Ru2EEd67XPphpiqqasj1FzSwkbnxOD2Hrs76it7B8RFRTxTt2SxskHtNDreKrrOG3yzJ6Ko2uj5GQnp+Kk8XnuU3mdxDlcJiB1mJ0kZ7Hlzfquauhzn1jC4pd7HFvYdR9FxBzDFM5h+7aLtkRFQparvPnU6OGNb688bewNe/3tC0ci28hkzJINRkbUHtc90Q+yF8z/SfotM3jM490ZH5lkhGhkozpiZ9apBPvV9UnJgjbb3k9wKcoWZ61jTxaPEKr0RFztdtRERCEREQhF9a6xuNRXxTuS+Skla/VzYmnnvt9VvF3u37rtySNjaXvNgEzPNHCwvkNgFM4XXuxKLk5LtqacacVSNQFtdpT6Ozzui+0G+1UVZraMVmqKppD8ZsZJbXZp2G/DibbHLM6mbUSf3fQjQpozeolbtefVv6RNrdJHBuv42BtfVNpIRo0VLbSDdj3AkWvvubi/zjvCoy5gOYDKB7X7W8P79zd21ZFzmZswGUD2rfC07Qf37mbtqSYlyc9LiDGlvlQEUsXpOOoabB6Q80g9DfWXyD9HqMSpm62OhkmFtjSWEkHh8ZbsC2MNcKvEJKl1vJ6MFkfq3F9Y3bnO+gtfJuMy0tfWP86YSgdDQxxsOjnAeykEhrTcbA0W5l12j+0Jt1mtNxsDQRzLrtHW1vktOpqSMEp426uWlLCTqAAle7Wd2sDuKka2hE1dBQnVDSxB5B2yEAbB6V9Q+mvFLh3L4ABva2SRvWyV7j4XHasGIzuloqXEYvjqezZOkA6J0ui/hIUoEFxDdDneP7jsPdcJy93uDdDnkbfg53unwI5bUgrRO+bEpml4pzoxQDW5pHmukHogHXfjc+iFkwup5KF2K1AM8ryWsDNbYxrFifQ4dANtZJXrFn8g+PFKQXilA5dm46W2/TfUeDgOJWV+jQkVUA06Cotysdrhmlq0gOGuxHZwsEhzbAbdAOrbHyO+/5khxDmgNG2wA2aDbFfcSdb/mXC41jktXJykxv6rRqa0cGj/0lR667LDI8Qjyml51O6x1G+hfYQd7DfUdy5FXNPJG+MGLZw4clq6KaGWEGHQcOHJERFIUxEREIRERCFaWDN5fJqojOvQjqAOtt5W+JCw5gaq9LUx+rM1304wP5a2c2o08JqmH1ph9KBihv7Pj/ANcHRAfvQt9hxz4PMDuLD42XGsYbkxGQD4neauNERU6hqq8/zP0WmPCZw74z/RZWHSyVZbdFH9WoAPuWzn1p9LDWO9SoYewskb73BamSh5bJd7dpYycfQldIPCyvaoZ8Ebbc8jwJTlA7JXRuPFp8QqxREXPF21EREIRERCFLZM5POrZxGNTRre71W9HSdg/7FWFlPWeSQR0VG20svMYG7WtJs51+JJ29Z3LfyOwIUlK0OFpH8+Q9JGpvU0au/iorJRnllZPXO1taeSh6ABrI7CPpuWYnqhPK559yPYOLt33wCw9XWiqmdIdY49g3F2wd516gmMNbhWG8nEfhJOZpDaXuHPf2AG3Dmr1TU3924S92yUs0id/KPs1o9m4HYVr5RN8qxanp9rIhyjxuv55B6w1g9pSOXA5Tyan/ANaobpfNb532h3JoEno2P2vOd3Vu8Ao4NxFG/UvOd3Ma2HcCe1aJpPIsEeNj3x3dx0pSG26w1wHYt7DaPksG0eNNI89b2Of+ZeM5UlqAji9g8SfwUviMWhQyN9WneO6IhMulL4muO10hPdbzTLpXPha5218hPdbzKj8gmB2GxA7DygPUZX3UPm9iD4aqkk1hryCOh4LHfYUzm9P+HRdcn3r1EZHnRxStZuLnO7pf/NOOJvUgbjfucnn3JqwNzr9zv5X3ITWypw+caXJucLHe1xLX26Li/tr3kkzkpKjDJ+c0XczS2Ojd5w7QQesu4L7MzyfHGOGptREQesNP4xt71my0Z5PPTVo9B4jk+Y6/4af0gnHu6STKP1Ghw5OH8i3alSO6WQt/+rQ4cnjzII7V4yfkNJUPw2fnRuBdAXaw5hvpRnjv7Q7iFx2WmS5o5rsuYX3LDt0TvYerdxHUV3eXuGl9OKiLVLTuEjSNujcaXdYO9lbUkTMUoBew5RtwfUkGrwcCOkX4r2CrMZbUbnaPHPj2jXvSqWuMDm1Q913svHP4u0a9d1TCLJU07o3uY8Wc0lpHAg2KxrUA3W7BBFwiIi9XqIiIQrWzZHRwqqcdmnKe6Bihf7PbNdYeiAfeqXycPIZOVMmzSjqXDrLTGPFq1swFLamqZPWlaz6Ed/5i3uGjLg8xO8sHjdcbxl2bEZCPiPkrVREVQoS5XOhQcthNU0C5awSD/bcJD4NK5HMdUCahqqV259/Zlj0ffGe9WnV0wljdG/W17S09ThY+BVF5oak0eLyUkmovEkJ/iROLh4Mf3rQ0X9fDZ4d7bPH18AmXHLI1wXOTwlji12otJaesGx9y8LpM4mF8hiMwtZshErfb1u+tpDsXNrnT25XFq7fSzCeFko3gFERElSEUzkdh3L1sTCLtDtN3UwaVj1kAdqhl2+aqmvUSv9WMN+k4H8iiVsnRQPcOCr8SlMNLI8cPnou2yuruRopnjUdDRHW86AP1r9i+5JUHIUULN+gHH5z+cffbsUTnKfeljjH+ZMxvZZx99l1jW2AA2DUsc/2aRo+JxPdYea5+/wBikaPicT3AAfMri8lRyuKVs3qHkx9LR90S38YOnilG31GTP722H2Vp5tRpR1Eu9858AHfnW3Ua8ZjHq0rj3yOCmzG1S8fCwj/jZTptKp4+FhH/ABssOcwfobf4zPsvU/jn6rP/AApPsOUDnK/VG/xme5yn8b/Vpv4Un2Cov6MP7nf4qL+hD+53+KiM3n7Oi65PvXKIyd1Y1Vji1/24ypfN5+zouuT7xyiMC/blT8x/viUv9Wq6nfNTP1qscnf9gt3LVmjU0MvCcMPU4t/oVK5Y0fK0M7eDC8dbOf8AlUfnCHwELvUqIz4OXSVMWmxzT6TSO8WUUyZY4H8CfAg/VQjIWRwSfCT4G/1Udk9OKihiLtenEGu6bDRd4gqCzeyGJ1TRuOuGQlvUSWm3RzQfaW1m2m0qBo9R72+Ol+ZajByOOkDZPDfub/WI96fyWdUQdZHYfJSOjs6pp92pH9p8rrn852FcnUtmaNUrdfz2WB7wW+K45WxnNo9Oi098cjT2Ouw+Lh3Kp1fYXL0tM2+7Tu/havA5zLRtvtbp99lkREVmrpERb+A4aamqihHpvaD8293nsaCexegXNgkSPEbC92wC67/LN3kmTUcWx0jYWW6Xu5Z47g5TGZmg5LCY3HbK+ST62gPBgXKZ+MS0n0tHHrIBlLRxceTiHg/vVq4DhopqWGAf5UbGdZa0AntNz2roUo9XwqKPe9xd2DRcPkkMs7pD931W+iIqJKRUNnTo3YdjMdZENUhZO3gXxkCRvbZpP8RXyuIzu5N+WYe57BeSnPKt4loHwjfo6+tgVvg1S2CqGf3Xeyeo/wA2TUrbt0UVnSom1NJBXw62gNueMcoDmE9RsPbVWKyM0WLMrsPmw6c3MYIbxMTztHSx5PVdi4HFMOfTTPhkFnRuLT08COgixHQVnMboXUlS5h4/+HtC6N6KV4mpzATq3UdR8j8wtVERUq2CKxM0zdVQemMeD/6qu1vYbjk1MHCCQsDrXtbXa9to6SolZA6ohdE3abfMKvxKmdU07omkAm23kbqxcv3Xlom8Zwe5zB+ZdfKbNJ6CqJrcp5pnMdLMXOjOkwm3NNwbiw+SO5b3/wDa1hH6w4g9Df6KvqfR+rZDGHjLa+pBANzfTRZf/wDL9ZjZFFKwlt72dfaeS7zNe39CJ4yuP1WD8FnP7bH/AEn83/uqzocpKinZoRSuYy5Nha1zt2heRlXPy3Lcs7lNHQ0tV9G97bLWunhgdVPJLNG0kEEaAm3XYJ+poAypkc+Vjc4NgXWOqsvOT+pj+Kz8ynsa/Vpv4Un2CqZrspKidmhLK57bg2Nto2HUFlnyyqi0tfO7RcCCDo6wRYjYorMGne2OJpuQSdL63ts05Lx+CyshZne0BpJJJNrHLy5Kyc3f7Pi65PvHKKwYf47UfMd/KXC4flXUQsEcMzmtF7NFt5udoXmPHp2zOnbI4SuFnP1XI1dFvRHcpEuDzwyy9JoXg6EEHU8wnosNMz55YpGua/MBY32kHWytDOGP0O/CSM/WXSqjMQyqqJW6E0znNuDY22g3GwLYZlxVnZUP+r/RMv8AR2r9WabeyCTmsba2325KAcKztbTiZmcF2mbXW27buXeZtD8BM3hUP+y3+i8ZQjRxeidxaW+Lx+dV7RZRT04cIpXMDjpOtbWeJuF5qMpZpHslfMS+PzHart6tSkMweolndMwXDrjQE6kWtsU+XDjHUvlfI0BzXaE2Ootfqurcy1j0qCcfIv3OB/BUqpSbK+pmY5j53Oa4WcNWsdOpRafoqCWga6KbQ3vaxHDirDBaU08J9sOBNwWm44IiIpyvEVh5nsF05pKpw5sbdBp+W7ziOpur21X0cZc4NaCSSAANpJNgB0q08qaoYLgggYbTzAx3G3TeLzPHzW3APzFZ4XSOqqhrG8fvu2rMek1cKekMYOr9Ozf5dq5XBT/fGUhm86GJ/KDhycFmxfSfout8oq9FXOZLJryeiNS8WfUkEdETbhneS53UWqxlrMZma+o6KP3YwGjs2+K5hELC53oiIqZOovhF19RCF+fcbpX5PYy2WIHkXEvYBsdC42ki627B1MK7POVgbKqnjxGls4aDS8j0ozrY/rbex6D8ldPnCyPGJUboxYTM58LjudbzSfVcNR7DuVeZo8r+QkdhdYLNc5zYw8ebISQ+FwO5xvYetcektDWRDFqHpR+JGLO4kbndm/t5J2grH0FS2Vmz7uFxaLp8vMkDQT3YCYJCTGdtuMZPEbuI7VzC509hY7KV2SmqI6mISxm4KLHO2422WRYKzZ2qyweMyV0TQ7Kcw1te2/Yd/DmoOMyCKglc5uYZToDa+7aNbceSw2YBxPaslEdvYvLJGhtgNfUvtFv7FucTEhw2qEgfo5ti8g39oatAAyt4blgsLMYxOkMZZq11wwEW9k6OJJzO47+9KzdwXg6BHA96zVMhG4EdKwyOaRqFivMH6V9HTsyvAubOjcLbfztOmnMFe4yImVtQ/MwmwuyRpvoPyOGuvIhbUTbAa7rUe4F/O2LYpWkN1rC8aL7kXBUHCGtZiFWzNmfZ2UiwJN9cu4Hw7FPxhz5MOpH5csd25gbkAW0zby3x7V5l0drfxW5G64BWs6Yei0doWzbV023cVHx5znU8EczXB1zYvcC62+9gDa9tqk+j7WNqZ5IXtc2wuGNIbfda9xe19i1dBoJ0jfquvLCNMaOy6QOAvpDwTSu8HZrC1Jjla+aN+dw6Mi5sGHQaNYB47tiyYkicyGVmRp6UGwBMg1Ornk+G/buW3N5p6lrU0IdtWzN5p6lio9h61j8PqJKfBp3xOsc41G3ctpiNPFUY3BHK27ch0OzftWJo0ZLDj71urTf8Z2j3Bbib9JHGQUsjtXGJpJ4pz0ZYIzVRs0a2VwA4BERS+S2Tb6+obEzU3a99tTG7z17gN57VlWtLjYLUzSshYZHmwG1dVmpyX5SU1ko+Di1R32F9tbupo8SOChMWndlFjTYoyfJo7tBGwRNI5SToLzYDrZwXQZ08qWUVM3C6LU5zA1+jrLIz6Ora+S+vfYn1gulzXZFf3dS6Uo/SJrOk4tHoR9lzfpJ4BdBw2EYXSGqd77tGfV3l/K49ite7EakvPu7hwG4fUrsIIGsa1jAGtaA1oGwACwA6AFkRFRqIiIiEIiIhCKqM7+b4yA19K34RovMxu1zQNUrbek0DXxAvtGu10UuirJKSUSx93EcElzQ4WKq/IPK+LGaU0FfYzhuok2MrRskYd0jdp47dlwOJypyWlw+bk5NbDcxyAanj8HDeN3VYqezlZt30shxDDgWtaeUeyPU6JwN+Uit6O8gebt2ebNZI5b0+NQeRYgGiotq2NEhA1PiPoyDe3rtcXAl4thUVXF65R+7vG9p4dXy6lb4LjMmHyZH6sO0fUc/mquRdHldkRNQPuefCTzZANXQ1/qu8Du4DnFhnNcw2OhXVIKiKpjEkZu0r4GAbAO5AF9Reule65JPenGxMbYNaBbki8iMcB3L0i8bK9gs0kdqHxMeQXNBtyRfCF9RJBINwlkAixXwMA2BfUReve55u43PNJYxrBZosOS8lg4DuX0tX1ErpX6e0dOaT0MYv7I15IvgC+okZja19EvKL3tqvll9RS+TeS01fJoQt5o8958xg6TvPADWfFKGZ5A2puSSKBhkeQBvK1sFwWWrmbDA27jtO5o3ucdwH/utWZjWL0+TtCIorSVUgu0Ha52wyScI27hv2esUxbGqTJ2m5KICWqeLhp85x3PlI8yMa7Dfu3uXLZD5DzYvUHEMSJdE46QDtXLW2AD0YRs1bdg3lbLCMIZFH63V6MHe48B9T/JHMMcxx9c/oYdGDx5n6BbuanIh9RL/elddxc4viD9r3E/HO6B6PfsDb3CvLGBoAAsBqAGoAbgF6Sa6sfVymR2g2AbgOCoGNDRZERFCS0REQhEREIRERCEVTZwc0Ok41WGjRffSdC3mgnbpQn0XX16OzhY6jbKKZR1stHJ0kR6xuPIpLmBwsVTOR+dyw8jxhtxrYZXsuRuLahhFzwLrX4jaVJZR5rmyN8owx7XNcNIR6YLSDvifexHQT27l1GWebimxIaThyU9rCZgGl0B42PHXr4EKrHQ4rk5IS3nU5Osi8lO6/rDbE4+yekqzmoaLFheCzJPgOw/tP08ApNFiNTh780Z08D1j7KhKukfE8sla5jxta4FpHYViVoYfnFw3FWCLEI2wybByh5l/3cwtoe1o9qw4vmguNOhmDmnWGyHd8l7RY9o7VkKzCKmkdle0/fgexb+g9KKWcATeye8fx296rVFK4pktVU3x0D2gekBpM+k27fFRSqi0t0IWmjljlGaNwI5G6IiLxOoiIhCIi38NwGoqTaCF8nS1p0e1x5o7SvQCdAkPkZGMzyAOa0F6jjLiGtBJJsAASSeAA2qwcFzPSvs6rkbE3e1nPf2nzW/WUlVZU4TgoLacCacCx5MiR9+D5DzWdIH0VZUmF1FU7Kxp+/l2rN13pNSU4IjOc8tnf5XUXkvmpkktLXExR7eTBHKEfKOxg8epZcqc6cFFH5HhDWOcObptF4mE6uZ/qv6dYvvdsXPz4tiuUTzHC3kqa9iGkshA/ev2yn5Iv80Kxcis11Ph1pHfDVH+o4amn9030evWekbFr4cNo8LGaqOZ/wD/I/T5rAV+K1OIuu86cNw6h9SuSyIzUyVEnluL6Ti46YieSXvPrT8B8jvsOabfYwNAAFgNQA1ADcAvSKBWV0tW/NIdBsA2AcAFBawNGiIiKEloiIhCIiIQiIiEIiIhCIiIQi8vYHAggEEWIIuCN4K9IhCr/AClzM0dVd8F6WQ/6YvGT0xnUPZLVxDsj8awgk0j3yRjX8A7lGn50Lxe/U09avdFcQYzURt6N9nt4OF/5TRiadRoqVw3PpURHk62ma5w1EsLoXjrY64v9FTLc4WCVn6zDybjtMlPr+nFpHxVi4hg8NQNGoijlHCRjX92kNS5XEMzuGy6xE6I8YpXt8HEtHcnjPhdR+LE5h/0kEdx8kpjpojdjvp8lENwbAZ/i6iNl9wqtE90pusgza4a/Wyrd2TwO/KtWqzA05+KqZm/PbG/3Bqj3/wBnz1awdtN/SVMHDsHfqJiOth+intxjEWaCR3+7zU0c2WHN1vq326ZoB+VeDk7gcHxtVG7odVtJ7oyCohn9nvjWDspf/wBVvUuYCAfGVUrvmMYz36SBhuDt1MxPUw/VeuxnEXaGQ9/ksjss8BpPiY2yuGzQp3SHsdLYeKjMSz8PdzKKlAJ1NMri49Fo4/8A7Lq6DMzh0Wt0b5T+8lcfBmiD3LqsNwGnphanhji+ZG1pPWQLntTolwqn/Dic8/6iAPBQJJJ5jeR31+apo4LjmMfHl8UJ3SHyeO38No039oPWutyazJUtPZ9UTUvHokaEQ9kG7vaNuhWOiRNjNQ9vRxWjbwaLeO1IEQGp1WOCBrGhrGhrWiwa0AADgANQCyIipk6iIiEIiIhCIiIQiIiEIiIhCIiIQiIiEIiIhCIiIQiIiEIiIhCIiIQiIiEIiIhCIiIQiIiEIiIhCIiIQiIiEL//2Q==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" name="Rectangle 2"/>
          <p:cNvSpPr/>
          <p:nvPr/>
        </p:nvSpPr>
        <p:spPr>
          <a:xfrm>
            <a:off x="683568" y="1916832"/>
            <a:ext cx="79208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มี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สติ ควบคุมอารมณ์ ใจเย็นและอดทน 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เปิด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ใจ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ยอมรับฟัง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ความคิดเห็น นำไปปรับปรุง 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รู้จัก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วางตัวให้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เหมาะสม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หาก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เวลาไม่พอ ให้เลือกพูด </a:t>
            </a:r>
            <a:r>
              <a:rPr lang="en-US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slide 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ที่สำคัญ แล้วรีบ</a:t>
            </a:r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สรุป</a:t>
            </a:r>
          </a:p>
          <a:p>
            <a:r>
              <a:rPr lang="th-TH" sz="4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- ให้ซ้อมมากๆ</a:t>
            </a:r>
            <a:endParaRPr lang="th-TH" sz="4000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372</TotalTime>
  <Words>450</Words>
  <Application>Microsoft Office PowerPoint</Application>
  <PresentationFormat>On-screen Show (4:3)</PresentationFormat>
  <Paragraphs>142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Technic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Parkpoom</dc:creator>
  <cp:lastModifiedBy>Parkpoom</cp:lastModifiedBy>
  <cp:revision>29</cp:revision>
  <dcterms:created xsi:type="dcterms:W3CDTF">2013-07-16T04:10:57Z</dcterms:created>
  <dcterms:modified xsi:type="dcterms:W3CDTF">2013-08-09T02:04:46Z</dcterms:modified>
</cp:coreProperties>
</file>